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8/29/2017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smtClean="0"/>
              <a:t>Roman 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1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12" y="252715"/>
            <a:ext cx="10373867" cy="62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32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Bellringer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Over the past couple of time periods, what advancements in art have been made?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35158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Period 500 b.c.-</a:t>
            </a:r>
            <a:r>
              <a:rPr lang="en-US" dirty="0" err="1" smtClean="0"/>
              <a:t>a.d</a:t>
            </a:r>
            <a:r>
              <a:rPr lang="en-US" dirty="0" smtClean="0"/>
              <a:t>. 476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9139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This time period focuses highly on sculpture, however they had many figure paintings as well. They have adopted a love for the nude figure from some Greek artists. Artists of this time period were just broadening their art horizons more and more.</a:t>
            </a:r>
          </a:p>
          <a:p>
            <a:r>
              <a:rPr lang="en-US" sz="3200" dirty="0" smtClean="0"/>
              <a:t>Luxury items of this time period were items such as gem-engraving, metalwork, and glass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155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Augustus of Prima Porta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264668" cy="36365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Marble statue of Augustus Caesar </a:t>
            </a:r>
          </a:p>
          <a:p>
            <a:r>
              <a:rPr lang="en-US" sz="2800" dirty="0" smtClean="0"/>
              <a:t>Has Contrapposto </a:t>
            </a:r>
          </a:p>
          <a:p>
            <a:r>
              <a:rPr lang="en-US" sz="2800" dirty="0" smtClean="0"/>
              <a:t>Baby on a dolphin is said to represent his connection to mythology- Venus who is Cupids mother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231" y="269650"/>
            <a:ext cx="4195587" cy="62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Colosseum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679" y="2183650"/>
            <a:ext cx="3656697" cy="442321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Made out of sand and concrete</a:t>
            </a:r>
          </a:p>
          <a:p>
            <a:r>
              <a:rPr lang="en-US" sz="2400" dirty="0" smtClean="0"/>
              <a:t>Still the biggest amphitheater to this day ever been built</a:t>
            </a:r>
          </a:p>
          <a:p>
            <a:r>
              <a:rPr lang="en-US" sz="2400" dirty="0" smtClean="0"/>
              <a:t>Can hold 50,000 to 80,000 people</a:t>
            </a:r>
          </a:p>
          <a:p>
            <a:r>
              <a:rPr lang="en-US" sz="2400" dirty="0" smtClean="0"/>
              <a:t>Partially damaged by earthquakes and stone robbers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409" y="1781175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1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2" y="566737"/>
            <a:ext cx="10298336" cy="60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3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Pantheon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42907"/>
          </a:xfrm>
        </p:spPr>
        <p:txBody>
          <a:bodyPr>
            <a:noAutofit/>
          </a:bodyPr>
          <a:lstStyle/>
          <a:p>
            <a:r>
              <a:rPr lang="en-US" sz="2800" dirty="0" smtClean="0"/>
              <a:t>Has high architectural value</a:t>
            </a:r>
          </a:p>
          <a:p>
            <a:r>
              <a:rPr lang="en-US" sz="2800" dirty="0" smtClean="0"/>
              <a:t>Stands as the only unreinforced dome that has not had to be reconstructed</a:t>
            </a:r>
          </a:p>
          <a:p>
            <a:r>
              <a:rPr lang="en-US" sz="2800" dirty="0" smtClean="0"/>
              <a:t>Has stayed in such good shape because of it being used so much throughout history. Now it serves as a church</a:t>
            </a:r>
          </a:p>
          <a:p>
            <a:endParaRPr lang="en-US" sz="2800" dirty="0"/>
          </a:p>
          <a:p>
            <a:r>
              <a:rPr lang="en-US" sz="2800" dirty="0" smtClean="0"/>
              <a:t>Do you think a building this valuable should be in this much use?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71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4" y="318400"/>
            <a:ext cx="9506755" cy="63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4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19" y="19317"/>
            <a:ext cx="6454558" cy="68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10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1262</TotalTime>
  <Words>200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Wingdings 2</vt:lpstr>
      <vt:lpstr>Quotable</vt:lpstr>
      <vt:lpstr>Roman </vt:lpstr>
      <vt:lpstr>Bellringer</vt:lpstr>
      <vt:lpstr>Roman Period 500 b.c.-a.d. 476</vt:lpstr>
      <vt:lpstr>Augustus of Prima Porta</vt:lpstr>
      <vt:lpstr>Colosseum</vt:lpstr>
      <vt:lpstr>PowerPoint Presentation</vt:lpstr>
      <vt:lpstr>Pantheon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</dc:title>
  <dc:creator>Kristen Treglown</dc:creator>
  <cp:lastModifiedBy>Kristen Treglown</cp:lastModifiedBy>
  <cp:revision>7</cp:revision>
  <dcterms:created xsi:type="dcterms:W3CDTF">2017-08-29T16:23:18Z</dcterms:created>
  <dcterms:modified xsi:type="dcterms:W3CDTF">2017-08-30T13:25:37Z</dcterms:modified>
</cp:coreProperties>
</file>