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D683-35FE-EA48-9392-4BB646F3C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22196-9AE5-C346-9DF9-AC986FF0E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81A4A-45D1-714A-805C-C6B76767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1A39D-2563-F042-99E8-7A426F55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3BC3E-CA3C-9F44-B2ED-6F2739A4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6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40D51-B3C1-6146-9D0F-D31549CC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AEFEC-ABD6-4442-906B-0DF05947D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91B04-647C-CE40-8EC0-D7D76370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1CCD-B273-E44B-826B-1AC52E53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B383B-D17C-1843-8383-9BEB3F97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41D7B-02BE-474A-A0EA-3F79BB2E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E001E-EE2D-094E-8360-C6B9B0DAC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09702-8ACD-CE45-BD52-8A3EA132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5E30E-686B-5B4E-A7FB-8DD2CF66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7489-BB70-8D48-9D0C-DD3B439F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6911-2F7D-CA4D-B8A4-BE3D58B6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64581-EAEA-7D43-ADFB-B2FA3FFE7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170FE-0F2D-8443-A005-09E0F859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A0AC0-80FC-9D41-AB4F-57AEA81A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41935-E3B7-5746-897F-77F6EC55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4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9BCF-AF7F-DB4F-BC20-D2973454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FC0CC-1D7F-FA4C-B53E-4F88F7C40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30CA-2E97-5F43-8FEE-16009A89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B1F6-8A76-5A44-90ED-3F646AB7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F2EC4-A9EE-1C48-804F-582C99FB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A17E-6974-C84F-AD72-90E4BE5A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98866-D7F3-E844-AE96-ED2D78BA8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A1DCF-4931-5848-A888-EFBBAE35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1BAED-F824-7D4D-9319-2C6A5C21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B7968-6529-FA43-947B-86489D6A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F5D7F-52A5-6149-914C-59CC1C40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33BE-BADC-784B-BDD9-68E84872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F720A-9D42-8545-AF5B-AF5AC1C7F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88E6E-BD2F-3A4F-856D-AEF32B1C2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F5D0F-7D5F-5C46-AD1A-AC3BB7B27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163E-7B04-E947-BD32-E2732D600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11484-2458-AC48-A84F-DCD48C98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145A6-55BE-A24D-8CCE-80CE7C7D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2077CD-EE2B-C246-9F79-BE1766D4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7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ABD7-955A-354A-B748-B24FE107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920D5-9D25-8547-8152-449B1331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0EA70-4665-5446-A3DD-BD09C6E5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52C4C-8597-0642-A100-75E464BF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6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00ED1E-69A5-1742-A9B9-74273D3B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80102-5E41-374B-9918-00DDE2F8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3E807-10AE-C34D-A739-3BCB9D38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C00A-2597-E749-B18E-3C20B374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68C8-F049-0543-A711-2283FF551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4B73C-9F34-5C46-8098-3C784D71F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6FC13-2C7C-2146-A058-25CF32D6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BA8AB-7DD4-834F-923E-669871E2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A63B9-21DC-6542-BC39-40CE06AA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8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4936-0C0D-C84B-8EE3-504F91DB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FC30DF-1DFB-7342-81D6-A05C6A475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E82C0-F44C-C849-A2F7-13C117F41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3152B-8C0C-7D49-AD6E-D03F551C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DD813-BAF4-5B4C-A53B-9324A606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9C533-ACC4-E147-ADFD-D93B054A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6757C-1463-1F48-94BF-4A0FBB8C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B85A-579F-CB40-B6FF-8D430EF38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46980-E6CA-2B42-A7DF-D9C033747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416F-4419-8740-8B36-191E4F6D5B62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667B3-53C6-ED46-B5F8-CCBE7C628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1A4-3300-8B4A-AF2A-19DDAD96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611D-0CDE-CD43-98F5-C0AF1C33C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4CAE-61C4-8A4C-8871-A795C6F6E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ADBC1-9B67-BD4E-9CE2-F557E65E6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 BAYLEY</dc:creator>
  <cp:lastModifiedBy>BISHOP BAYLEY</cp:lastModifiedBy>
  <cp:revision>2</cp:revision>
  <dcterms:created xsi:type="dcterms:W3CDTF">2021-07-14T12:14:22Z</dcterms:created>
  <dcterms:modified xsi:type="dcterms:W3CDTF">2021-07-14T12:21:59Z</dcterms:modified>
</cp:coreProperties>
</file>